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373" r:id="rId3"/>
    <p:sldId id="374" r:id="rId4"/>
    <p:sldId id="436" r:id="rId5"/>
    <p:sldId id="449" r:id="rId6"/>
    <p:sldId id="450" r:id="rId7"/>
    <p:sldId id="448" r:id="rId8"/>
    <p:sldId id="453" r:id="rId9"/>
    <p:sldId id="469" r:id="rId10"/>
    <p:sldId id="470" r:id="rId11"/>
    <p:sldId id="471" r:id="rId12"/>
    <p:sldId id="472" r:id="rId13"/>
    <p:sldId id="473" r:id="rId14"/>
    <p:sldId id="474" r:id="rId15"/>
    <p:sldId id="475" r:id="rId16"/>
    <p:sldId id="476" r:id="rId17"/>
    <p:sldId id="479" r:id="rId18"/>
    <p:sldId id="477" r:id="rId19"/>
    <p:sldId id="478" r:id="rId20"/>
    <p:sldId id="480" r:id="rId21"/>
    <p:sldId id="483" r:id="rId22"/>
    <p:sldId id="466" r:id="rId23"/>
    <p:sldId id="517" r:id="rId24"/>
    <p:sldId id="487" r:id="rId25"/>
    <p:sldId id="518" r:id="rId26"/>
    <p:sldId id="519" r:id="rId27"/>
    <p:sldId id="520" r:id="rId28"/>
    <p:sldId id="521" r:id="rId29"/>
    <p:sldId id="524" r:id="rId30"/>
    <p:sldId id="522" r:id="rId31"/>
    <p:sldId id="488" r:id="rId32"/>
    <p:sldId id="523" r:id="rId33"/>
    <p:sldId id="516" r:id="rId34"/>
    <p:sldId id="346" r:id="rId35"/>
    <p:sldId id="297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94" autoAdjust="0"/>
  </p:normalViewPr>
  <p:slideViewPr>
    <p:cSldViewPr>
      <p:cViewPr varScale="1">
        <p:scale>
          <a:sx n="63" d="100"/>
          <a:sy n="63" d="100"/>
        </p:scale>
        <p:origin x="796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A36BE471-22B9-449B-8C50-657E7F47B987}"/>
    <pc:docChg chg="undo custSel addSld delSld modSld">
      <pc:chgData name="Wittman, Barry" userId="bff186cd-6ce8-41ba-8e8c-e85cdef216de" providerId="ADAL" clId="{A36BE471-22B9-449B-8C50-657E7F47B987}" dt="2020-03-22T20:57:26.523" v="1014" actId="20577"/>
      <pc:docMkLst>
        <pc:docMk/>
      </pc:docMkLst>
      <pc:sldChg chg="modSp">
        <pc:chgData name="Wittman, Barry" userId="bff186cd-6ce8-41ba-8e8c-e85cdef216de" providerId="ADAL" clId="{A36BE471-22B9-449B-8C50-657E7F47B987}" dt="2020-03-22T19:35:10.211" v="7" actId="20577"/>
        <pc:sldMkLst>
          <pc:docMk/>
          <pc:sldMk cId="0" sldId="256"/>
        </pc:sldMkLst>
        <pc:spChg chg="mod">
          <ac:chgData name="Wittman, Barry" userId="bff186cd-6ce8-41ba-8e8c-e85cdef216de" providerId="ADAL" clId="{A36BE471-22B9-449B-8C50-657E7F47B987}" dt="2020-03-22T19:35:10.211" v="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26.523" v="1014" actId="20577"/>
        <pc:sldMkLst>
          <pc:docMk/>
          <pc:sldMk cId="0" sldId="297"/>
        </pc:sldMkLst>
        <pc:spChg chg="mod">
          <ac:chgData name="Wittman, Barry" userId="bff186cd-6ce8-41ba-8e8c-e85cdef216de" providerId="ADAL" clId="{A36BE471-22B9-449B-8C50-657E7F47B987}" dt="2020-03-22T20:57:26.523" v="1014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12.876" v="1000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A36BE471-22B9-449B-8C50-657E7F47B987}" dt="2020-03-22T20:57:12.876" v="1000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19:35:22.282" v="57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A36BE471-22B9-449B-8C50-657E7F47B987}" dt="2020-03-22T19:35:22.282" v="57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modSp add">
        <pc:chgData name="Wittman, Barry" userId="bff186cd-6ce8-41ba-8e8c-e85cdef216de" providerId="ADAL" clId="{A36BE471-22B9-449B-8C50-657E7F47B987}" dt="2020-03-22T20:56:50.005" v="980" actId="20577"/>
        <pc:sldMkLst>
          <pc:docMk/>
          <pc:sldMk cId="2595273431" sldId="725"/>
        </pc:sldMkLst>
        <pc:spChg chg="mod">
          <ac:chgData name="Wittman, Barry" userId="bff186cd-6ce8-41ba-8e8c-e85cdef216de" providerId="ADAL" clId="{A36BE471-22B9-449B-8C50-657E7F47B987}" dt="2020-03-22T20:56:50.005" v="980" actId="20577"/>
          <ac:spMkLst>
            <pc:docMk/>
            <pc:sldMk cId="2595273431" sldId="725"/>
            <ac:spMk id="3" creationId="{00000000-0000-0000-0000-000000000000}"/>
          </ac:spMkLst>
        </pc:spChg>
      </pc:sldChg>
    </pc:docChg>
  </pc:docChgLst>
  <pc:docChgLst>
    <pc:chgData name="Barry Wittman" userId="bff186cd-6ce8-41ba-8e8c-e85cdef216de" providerId="ADAL" clId="{E49F8417-7C90-45B5-91C4-55F3B5D6FF2F}"/>
    <pc:docChg chg="modSld">
      <pc:chgData name="Barry Wittman" userId="bff186cd-6ce8-41ba-8e8c-e85cdef216de" providerId="ADAL" clId="{E49F8417-7C90-45B5-91C4-55F3B5D6FF2F}" dt="2020-03-20T16:12:47.554" v="3" actId="20577"/>
      <pc:docMkLst>
        <pc:docMk/>
      </pc:docMkLst>
    </pc:docChg>
  </pc:docChgLst>
  <pc:docChgLst>
    <pc:chgData name="Wittman, Barry" userId="bff186cd-6ce8-41ba-8e8c-e85cdef216de" providerId="ADAL" clId="{B9852547-EC80-45FA-8BB5-3E80BDB3C083}"/>
    <pc:docChg chg="undo custSel addSld delSld modSld sldOrd">
      <pc:chgData name="Wittman, Barry" userId="bff186cd-6ce8-41ba-8e8c-e85cdef216de" providerId="ADAL" clId="{B9852547-EC80-45FA-8BB5-3E80BDB3C083}" dt="2020-03-25T02:06:52.477" v="5133"/>
      <pc:docMkLst>
        <pc:docMk/>
      </pc:docMkLst>
      <pc:sldChg chg="modSp">
        <pc:chgData name="Wittman, Barry" userId="bff186cd-6ce8-41ba-8e8c-e85cdef216de" providerId="ADAL" clId="{B9852547-EC80-45FA-8BB5-3E80BDB3C083}" dt="2020-03-25T01:06:54.702" v="12" actId="20577"/>
        <pc:sldMkLst>
          <pc:docMk/>
          <pc:sldMk cId="0" sldId="256"/>
        </pc:sldMkLst>
        <pc:spChg chg="mod">
          <ac:chgData name="Wittman, Barry" userId="bff186cd-6ce8-41ba-8e8c-e85cdef216de" providerId="ADAL" clId="{B9852547-EC80-45FA-8BB5-3E80BDB3C083}" dt="2020-03-25T01:06:54.702" v="12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09:00.024" v="113" actId="20577"/>
        <pc:sldMkLst>
          <pc:docMk/>
          <pc:sldMk cId="0" sldId="297"/>
        </pc:sldMkLst>
        <pc:spChg chg="mod">
          <ac:chgData name="Wittman, Barry" userId="bff186cd-6ce8-41ba-8e8c-e85cdef216de" providerId="ADAL" clId="{B9852547-EC80-45FA-8BB5-3E80BDB3C083}" dt="2020-03-25T01:09:00.024" v="113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B9852547-EC80-45FA-8BB5-3E80BDB3C083}" dt="2020-03-25T01:08:27.783" v="34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B9852547-EC80-45FA-8BB5-3E80BDB3C083}" dt="2020-03-25T01:08:27.783" v="34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10:27.960" v="158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B9852547-EC80-45FA-8BB5-3E80BDB3C083}" dt="2020-03-25T01:10:27.960" v="158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945" v="168" actId="2696"/>
        <pc:sldMkLst>
          <pc:docMk/>
          <pc:sldMk cId="1025296934" sldId="532"/>
        </pc:sldMkLst>
      </pc:sldChg>
      <pc:sldChg chg="del">
        <pc:chgData name="Wittman, Barry" userId="bff186cd-6ce8-41ba-8e8c-e85cdef216de" providerId="ADAL" clId="{B9852547-EC80-45FA-8BB5-3E80BDB3C083}" dt="2020-03-25T01:10:40.969" v="169" actId="2696"/>
        <pc:sldMkLst>
          <pc:docMk/>
          <pc:sldMk cId="1337129738" sldId="533"/>
        </pc:sldMkLst>
      </pc:sldChg>
      <pc:sldChg chg="del">
        <pc:chgData name="Wittman, Barry" userId="bff186cd-6ce8-41ba-8e8c-e85cdef216de" providerId="ADAL" clId="{B9852547-EC80-45FA-8BB5-3E80BDB3C083}" dt="2020-03-25T01:10:40.992" v="170" actId="2696"/>
        <pc:sldMkLst>
          <pc:docMk/>
          <pc:sldMk cId="3751619716" sldId="534"/>
        </pc:sldMkLst>
      </pc:sldChg>
      <pc:sldChg chg="del">
        <pc:chgData name="Wittman, Barry" userId="bff186cd-6ce8-41ba-8e8c-e85cdef216de" providerId="ADAL" clId="{B9852547-EC80-45FA-8BB5-3E80BDB3C083}" dt="2020-03-25T01:10:41.011" v="171" actId="2696"/>
        <pc:sldMkLst>
          <pc:docMk/>
          <pc:sldMk cId="1806387823" sldId="535"/>
        </pc:sldMkLst>
      </pc:sldChg>
      <pc:sldChg chg="del">
        <pc:chgData name="Wittman, Barry" userId="bff186cd-6ce8-41ba-8e8c-e85cdef216de" providerId="ADAL" clId="{B9852547-EC80-45FA-8BB5-3E80BDB3C083}" dt="2020-03-25T01:10:41.027" v="172" actId="2696"/>
        <pc:sldMkLst>
          <pc:docMk/>
          <pc:sldMk cId="139274297" sldId="536"/>
        </pc:sldMkLst>
      </pc:sldChg>
      <pc:sldChg chg="del">
        <pc:chgData name="Wittman, Barry" userId="bff186cd-6ce8-41ba-8e8c-e85cdef216de" providerId="ADAL" clId="{B9852547-EC80-45FA-8BB5-3E80BDB3C083}" dt="2020-03-25T01:10:41.043" v="173" actId="2696"/>
        <pc:sldMkLst>
          <pc:docMk/>
          <pc:sldMk cId="3273986086" sldId="537"/>
        </pc:sldMkLst>
      </pc:sldChg>
      <pc:sldChg chg="del">
        <pc:chgData name="Wittman, Barry" userId="bff186cd-6ce8-41ba-8e8c-e85cdef216de" providerId="ADAL" clId="{B9852547-EC80-45FA-8BB5-3E80BDB3C083}" dt="2020-03-25T01:10:41.055" v="174" actId="2696"/>
        <pc:sldMkLst>
          <pc:docMk/>
          <pc:sldMk cId="2929006796" sldId="540"/>
        </pc:sldMkLst>
      </pc:sldChg>
      <pc:sldChg chg="del">
        <pc:chgData name="Wittman, Barry" userId="bff186cd-6ce8-41ba-8e8c-e85cdef216de" providerId="ADAL" clId="{B9852547-EC80-45FA-8BB5-3E80BDB3C083}" dt="2020-03-25T01:10:41.099" v="177" actId="2696"/>
        <pc:sldMkLst>
          <pc:docMk/>
          <pc:sldMk cId="2213986675" sldId="543"/>
        </pc:sldMkLst>
      </pc:sldChg>
      <pc:sldChg chg="modSp">
        <pc:chgData name="Wittman, Barry" userId="bff186cd-6ce8-41ba-8e8c-e85cdef216de" providerId="ADAL" clId="{B9852547-EC80-45FA-8BB5-3E80BDB3C083}" dt="2020-03-25T01:10:17.643" v="134" actId="20577"/>
        <pc:sldMkLst>
          <pc:docMk/>
          <pc:sldMk cId="1930559557" sldId="613"/>
        </pc:sldMkLst>
        <pc:spChg chg="mod">
          <ac:chgData name="Wittman, Barry" userId="bff186cd-6ce8-41ba-8e8c-e85cdef216de" providerId="ADAL" clId="{B9852547-EC80-45FA-8BB5-3E80BDB3C083}" dt="2020-03-25T01:10:17.643" v="134" actId="20577"/>
          <ac:spMkLst>
            <pc:docMk/>
            <pc:sldMk cId="1930559557" sldId="613"/>
            <ac:spMk id="4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796" v="159" actId="2696"/>
        <pc:sldMkLst>
          <pc:docMk/>
          <pc:sldMk cId="1415437608" sldId="614"/>
        </pc:sldMkLst>
      </pc:sldChg>
      <pc:sldChg chg="del">
        <pc:chgData name="Wittman, Barry" userId="bff186cd-6ce8-41ba-8e8c-e85cdef216de" providerId="ADAL" clId="{B9852547-EC80-45FA-8BB5-3E80BDB3C083}" dt="2020-03-25T01:10:40.814" v="160" actId="2696"/>
        <pc:sldMkLst>
          <pc:docMk/>
          <pc:sldMk cId="1631248626" sldId="615"/>
        </pc:sldMkLst>
      </pc:sldChg>
      <pc:sldChg chg="del">
        <pc:chgData name="Wittman, Barry" userId="bff186cd-6ce8-41ba-8e8c-e85cdef216de" providerId="ADAL" clId="{B9852547-EC80-45FA-8BB5-3E80BDB3C083}" dt="2020-03-25T01:10:40.840" v="161" actId="2696"/>
        <pc:sldMkLst>
          <pc:docMk/>
          <pc:sldMk cId="2675031245" sldId="617"/>
        </pc:sldMkLst>
      </pc:sldChg>
      <pc:sldChg chg="del">
        <pc:chgData name="Wittman, Barry" userId="bff186cd-6ce8-41ba-8e8c-e85cdef216de" providerId="ADAL" clId="{B9852547-EC80-45FA-8BB5-3E80BDB3C083}" dt="2020-03-25T01:10:40.863" v="162" actId="2696"/>
        <pc:sldMkLst>
          <pc:docMk/>
          <pc:sldMk cId="2923792617" sldId="620"/>
        </pc:sldMkLst>
      </pc:sldChg>
      <pc:sldChg chg="del">
        <pc:chgData name="Wittman, Barry" userId="bff186cd-6ce8-41ba-8e8c-e85cdef216de" providerId="ADAL" clId="{B9852547-EC80-45FA-8BB5-3E80BDB3C083}" dt="2020-03-25T01:10:40.896" v="164" actId="2696"/>
        <pc:sldMkLst>
          <pc:docMk/>
          <pc:sldMk cId="2722568133" sldId="622"/>
        </pc:sldMkLst>
      </pc:sldChg>
      <pc:sldChg chg="del">
        <pc:chgData name="Wittman, Barry" userId="bff186cd-6ce8-41ba-8e8c-e85cdef216de" providerId="ADAL" clId="{B9852547-EC80-45FA-8BB5-3E80BDB3C083}" dt="2020-03-25T01:10:40.912" v="165" actId="2696"/>
        <pc:sldMkLst>
          <pc:docMk/>
          <pc:sldMk cId="4211307364" sldId="623"/>
        </pc:sldMkLst>
      </pc:sldChg>
      <pc:sldChg chg="del">
        <pc:chgData name="Wittman, Barry" userId="bff186cd-6ce8-41ba-8e8c-e85cdef216de" providerId="ADAL" clId="{B9852547-EC80-45FA-8BB5-3E80BDB3C083}" dt="2020-03-25T01:10:40.924" v="166" actId="2696"/>
        <pc:sldMkLst>
          <pc:docMk/>
          <pc:sldMk cId="1080625466" sldId="624"/>
        </pc:sldMkLst>
      </pc:sldChg>
      <pc:sldChg chg="del">
        <pc:chgData name="Wittman, Barry" userId="bff186cd-6ce8-41ba-8e8c-e85cdef216de" providerId="ADAL" clId="{B9852547-EC80-45FA-8BB5-3E80BDB3C083}" dt="2020-03-25T01:10:40.880" v="163" actId="2696"/>
        <pc:sldMkLst>
          <pc:docMk/>
          <pc:sldMk cId="1676703351" sldId="625"/>
        </pc:sldMkLst>
      </pc:sldChg>
      <pc:sldChg chg="del">
        <pc:chgData name="Wittman, Barry" userId="bff186cd-6ce8-41ba-8e8c-e85cdef216de" providerId="ADAL" clId="{B9852547-EC80-45FA-8BB5-3E80BDB3C083}" dt="2020-03-25T01:10:41.120" v="178" actId="2696"/>
        <pc:sldMkLst>
          <pc:docMk/>
          <pc:sldMk cId="2434476492" sldId="712"/>
        </pc:sldMkLst>
      </pc:sldChg>
      <pc:sldChg chg="del">
        <pc:chgData name="Wittman, Barry" userId="bff186cd-6ce8-41ba-8e8c-e85cdef216de" providerId="ADAL" clId="{B9852547-EC80-45FA-8BB5-3E80BDB3C083}" dt="2020-03-25T01:10:41.149" v="179" actId="2696"/>
        <pc:sldMkLst>
          <pc:docMk/>
          <pc:sldMk cId="770306863" sldId="713"/>
        </pc:sldMkLst>
      </pc:sldChg>
      <pc:sldChg chg="del">
        <pc:chgData name="Wittman, Barry" userId="bff186cd-6ce8-41ba-8e8c-e85cdef216de" providerId="ADAL" clId="{B9852547-EC80-45FA-8BB5-3E80BDB3C083}" dt="2020-03-25T01:10:41.241" v="180" actId="2696"/>
        <pc:sldMkLst>
          <pc:docMk/>
          <pc:sldMk cId="3391307975" sldId="714"/>
        </pc:sldMkLst>
      </pc:sldChg>
      <pc:sldChg chg="del">
        <pc:chgData name="Wittman, Barry" userId="bff186cd-6ce8-41ba-8e8c-e85cdef216de" providerId="ADAL" clId="{B9852547-EC80-45FA-8BB5-3E80BDB3C083}" dt="2020-03-25T01:10:41.256" v="181" actId="2696"/>
        <pc:sldMkLst>
          <pc:docMk/>
          <pc:sldMk cId="2144546999" sldId="715"/>
        </pc:sldMkLst>
      </pc:sldChg>
      <pc:sldChg chg="del">
        <pc:chgData name="Wittman, Barry" userId="bff186cd-6ce8-41ba-8e8c-e85cdef216de" providerId="ADAL" clId="{B9852547-EC80-45FA-8BB5-3E80BDB3C083}" dt="2020-03-25T01:10:41.269" v="182" actId="2696"/>
        <pc:sldMkLst>
          <pc:docMk/>
          <pc:sldMk cId="2489736527" sldId="716"/>
        </pc:sldMkLst>
      </pc:sldChg>
      <pc:sldChg chg="del">
        <pc:chgData name="Wittman, Barry" userId="bff186cd-6ce8-41ba-8e8c-e85cdef216de" providerId="ADAL" clId="{B9852547-EC80-45FA-8BB5-3E80BDB3C083}" dt="2020-03-25T01:10:41.281" v="183" actId="2696"/>
        <pc:sldMkLst>
          <pc:docMk/>
          <pc:sldMk cId="1694651347" sldId="717"/>
        </pc:sldMkLst>
      </pc:sldChg>
      <pc:sldChg chg="del">
        <pc:chgData name="Wittman, Barry" userId="bff186cd-6ce8-41ba-8e8c-e85cdef216de" providerId="ADAL" clId="{B9852547-EC80-45FA-8BB5-3E80BDB3C083}" dt="2020-03-25T01:10:41.297" v="184" actId="2696"/>
        <pc:sldMkLst>
          <pc:docMk/>
          <pc:sldMk cId="2663370160" sldId="718"/>
        </pc:sldMkLst>
      </pc:sldChg>
      <pc:sldChg chg="del">
        <pc:chgData name="Wittman, Barry" userId="bff186cd-6ce8-41ba-8e8c-e85cdef216de" providerId="ADAL" clId="{B9852547-EC80-45FA-8BB5-3E80BDB3C083}" dt="2020-03-25T01:10:41.313" v="185" actId="2696"/>
        <pc:sldMkLst>
          <pc:docMk/>
          <pc:sldMk cId="1606929235" sldId="719"/>
        </pc:sldMkLst>
      </pc:sldChg>
      <pc:sldChg chg="del">
        <pc:chgData name="Wittman, Barry" userId="bff186cd-6ce8-41ba-8e8c-e85cdef216de" providerId="ADAL" clId="{B9852547-EC80-45FA-8BB5-3E80BDB3C083}" dt="2020-03-25T01:10:41.329" v="186" actId="2696"/>
        <pc:sldMkLst>
          <pc:docMk/>
          <pc:sldMk cId="3900392801" sldId="720"/>
        </pc:sldMkLst>
      </pc:sldChg>
      <pc:sldChg chg="del">
        <pc:chgData name="Wittman, Barry" userId="bff186cd-6ce8-41ba-8e8c-e85cdef216de" providerId="ADAL" clId="{B9852547-EC80-45FA-8BB5-3E80BDB3C083}" dt="2020-03-25T01:10:41.344" v="187" actId="2696"/>
        <pc:sldMkLst>
          <pc:docMk/>
          <pc:sldMk cId="3421214807" sldId="721"/>
        </pc:sldMkLst>
      </pc:sldChg>
      <pc:sldChg chg="del">
        <pc:chgData name="Wittman, Barry" userId="bff186cd-6ce8-41ba-8e8c-e85cdef216de" providerId="ADAL" clId="{B9852547-EC80-45FA-8BB5-3E80BDB3C083}" dt="2020-03-25T01:10:41.375" v="188" actId="2696"/>
        <pc:sldMkLst>
          <pc:docMk/>
          <pc:sldMk cId="1725281357" sldId="722"/>
        </pc:sldMkLst>
      </pc:sldChg>
      <pc:sldChg chg="del">
        <pc:chgData name="Wittman, Barry" userId="bff186cd-6ce8-41ba-8e8c-e85cdef216de" providerId="ADAL" clId="{B9852547-EC80-45FA-8BB5-3E80BDB3C083}" dt="2020-03-25T01:10:41.412" v="189" actId="2696"/>
        <pc:sldMkLst>
          <pc:docMk/>
          <pc:sldMk cId="1969254101" sldId="723"/>
        </pc:sldMkLst>
      </pc:sldChg>
      <pc:sldChg chg="del">
        <pc:chgData name="Wittman, Barry" userId="bff186cd-6ce8-41ba-8e8c-e85cdef216de" providerId="ADAL" clId="{B9852547-EC80-45FA-8BB5-3E80BDB3C083}" dt="2020-03-25T01:10:41.461" v="191" actId="2696"/>
        <pc:sldMkLst>
          <pc:docMk/>
          <pc:sldMk cId="2479070334" sldId="724"/>
        </pc:sldMkLst>
      </pc:sldChg>
      <pc:sldChg chg="ord">
        <pc:chgData name="Wittman, Barry" userId="bff186cd-6ce8-41ba-8e8c-e85cdef216de" providerId="ADAL" clId="{B9852547-EC80-45FA-8BB5-3E80BDB3C083}" dt="2020-03-25T01:10:09.644" v="114"/>
        <pc:sldMkLst>
          <pc:docMk/>
          <pc:sldMk cId="2595273431" sldId="725"/>
        </pc:sldMkLst>
      </pc:sldChg>
      <pc:sldChg chg="del">
        <pc:chgData name="Wittman, Barry" userId="bff186cd-6ce8-41ba-8e8c-e85cdef216de" providerId="ADAL" clId="{B9852547-EC80-45FA-8BB5-3E80BDB3C083}" dt="2020-03-25T01:10:41.471" v="192" actId="2696"/>
        <pc:sldMkLst>
          <pc:docMk/>
          <pc:sldMk cId="3022296448" sldId="726"/>
        </pc:sldMkLst>
      </pc:sldChg>
      <pc:sldChg chg="del">
        <pc:chgData name="Wittman, Barry" userId="bff186cd-6ce8-41ba-8e8c-e85cdef216de" providerId="ADAL" clId="{B9852547-EC80-45FA-8BB5-3E80BDB3C083}" dt="2020-03-25T01:10:41.441" v="190" actId="2696"/>
        <pc:sldMkLst>
          <pc:docMk/>
          <pc:sldMk cId="2417742516" sldId="727"/>
        </pc:sldMkLst>
      </pc:sldChg>
      <pc:sldChg chg="modSp add">
        <pc:chgData name="Wittman, Barry" userId="bff186cd-6ce8-41ba-8e8c-e85cdef216de" providerId="ADAL" clId="{B9852547-EC80-45FA-8BB5-3E80BDB3C083}" dt="2020-03-25T01:11:37.788" v="194" actId="27636"/>
        <pc:sldMkLst>
          <pc:docMk/>
          <pc:sldMk cId="2267296482" sldId="733"/>
        </pc:sldMkLst>
        <pc:spChg chg="mod">
          <ac:chgData name="Wittman, Barry" userId="bff186cd-6ce8-41ba-8e8c-e85cdef216de" providerId="ADAL" clId="{B9852547-EC80-45FA-8BB5-3E80BDB3C083}" dt="2020-03-25T01:11:37.788" v="194" actId="27636"/>
          <ac:spMkLst>
            <pc:docMk/>
            <pc:sldMk cId="2267296482" sldId="733"/>
            <ac:spMk id="3" creationId="{00000000-0000-0000-0000-000000000000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1:48:32.376" v="3085" actId="403"/>
        <pc:sldMkLst>
          <pc:docMk/>
          <pc:sldMk cId="1095429772" sldId="734"/>
        </pc:sldMkLst>
        <pc:spChg chg="mod">
          <ac:chgData name="Wittman, Barry" userId="bff186cd-6ce8-41ba-8e8c-e85cdef216de" providerId="ADAL" clId="{B9852547-EC80-45FA-8BB5-3E80BDB3C083}" dt="2020-03-25T01:12:36.803" v="227" actId="20577"/>
          <ac:spMkLst>
            <pc:docMk/>
            <pc:sldMk cId="1095429772" sldId="734"/>
            <ac:spMk id="2" creationId="{B26916CF-C7CC-4BC2-9CDF-542094DACCF7}"/>
          </ac:spMkLst>
        </pc:spChg>
        <pc:spChg chg="mod">
          <ac:chgData name="Wittman, Barry" userId="bff186cd-6ce8-41ba-8e8c-e85cdef216de" providerId="ADAL" clId="{B9852547-EC80-45FA-8BB5-3E80BDB3C083}" dt="2020-03-25T01:17:05.218" v="689" actId="108"/>
          <ac:spMkLst>
            <pc:docMk/>
            <pc:sldMk cId="1095429772" sldId="734"/>
            <ac:spMk id="3" creationId="{77DF5AF8-8B3F-421B-B732-7BAF81D840FF}"/>
          </ac:spMkLst>
        </pc:spChg>
        <pc:spChg chg="add mod">
          <ac:chgData name="Wittman, Barry" userId="bff186cd-6ce8-41ba-8e8c-e85cdef216de" providerId="ADAL" clId="{B9852547-EC80-45FA-8BB5-3E80BDB3C083}" dt="2020-03-25T01:48:32.376" v="3085" actId="403"/>
          <ac:spMkLst>
            <pc:docMk/>
            <pc:sldMk cId="1095429772" sldId="734"/>
            <ac:spMk id="4" creationId="{0C3BEC80-9561-4119-B556-A2F7BF90A675}"/>
          </ac:spMkLst>
        </pc:spChg>
        <pc:spChg chg="add mod">
          <ac:chgData name="Wittman, Barry" userId="bff186cd-6ce8-41ba-8e8c-e85cdef216de" providerId="ADAL" clId="{B9852547-EC80-45FA-8BB5-3E80BDB3C083}" dt="2020-03-25T01:16:44.207" v="681" actId="1035"/>
          <ac:spMkLst>
            <pc:docMk/>
            <pc:sldMk cId="1095429772" sldId="734"/>
            <ac:spMk id="5" creationId="{0D88C6F5-8664-4DC4-9C98-0E75AF763AE8}"/>
          </ac:spMkLst>
        </pc:spChg>
      </pc:sldChg>
      <pc:sldChg chg="addSp delSp modSp add modAnim">
        <pc:chgData name="Wittman, Barry" userId="bff186cd-6ce8-41ba-8e8c-e85cdef216de" providerId="ADAL" clId="{B9852547-EC80-45FA-8BB5-3E80BDB3C083}" dt="2020-03-25T01:31:11.172" v="1079"/>
        <pc:sldMkLst>
          <pc:docMk/>
          <pc:sldMk cId="3209449690" sldId="735"/>
        </pc:sldMkLst>
        <pc:spChg chg="mod">
          <ac:chgData name="Wittman, Barry" userId="bff186cd-6ce8-41ba-8e8c-e85cdef216de" providerId="ADAL" clId="{B9852547-EC80-45FA-8BB5-3E80BDB3C083}" dt="2020-03-25T01:23:15.921" v="963" actId="20577"/>
          <ac:spMkLst>
            <pc:docMk/>
            <pc:sldMk cId="3209449690" sldId="735"/>
            <ac:spMk id="2" creationId="{E87819BB-EB42-49F6-A004-742D440802C5}"/>
          </ac:spMkLst>
        </pc:spChg>
        <pc:spChg chg="del">
          <ac:chgData name="Wittman, Barry" userId="bff186cd-6ce8-41ba-8e8c-e85cdef216de" providerId="ADAL" clId="{B9852547-EC80-45FA-8BB5-3E80BDB3C083}" dt="2020-03-25T01:19:22.162" v="696" actId="931"/>
          <ac:spMkLst>
            <pc:docMk/>
            <pc:sldMk cId="3209449690" sldId="735"/>
            <ac:spMk id="3" creationId="{A2D46DD4-C237-492E-9400-5429176872B6}"/>
          </ac:spMkLst>
        </pc:spChg>
        <pc:spChg chg="add del mod">
          <ac:chgData name="Wittman, Barry" userId="bff186cd-6ce8-41ba-8e8c-e85cdef216de" providerId="ADAL" clId="{B9852547-EC80-45FA-8BB5-3E80BDB3C083}" dt="2020-03-25T01:20:17.337" v="704" actId="478"/>
          <ac:spMkLst>
            <pc:docMk/>
            <pc:sldMk cId="3209449690" sldId="735"/>
            <ac:spMk id="6" creationId="{49457137-1185-44D8-B554-0CD86CE114E1}"/>
          </ac:spMkLst>
        </pc:spChg>
        <pc:spChg chg="add mod ord">
          <ac:chgData name="Wittman, Barry" userId="bff186cd-6ce8-41ba-8e8c-e85cdef216de" providerId="ADAL" clId="{B9852547-EC80-45FA-8BB5-3E80BDB3C083}" dt="2020-03-25T01:30:29.564" v="1076" actId="2711"/>
          <ac:spMkLst>
            <pc:docMk/>
            <pc:sldMk cId="3209449690" sldId="735"/>
            <ac:spMk id="14" creationId="{ABC02424-C5D2-4A58-AD98-CDFED13F3C61}"/>
          </ac:spMkLst>
        </pc:spChg>
        <pc:spChg chg="add mod">
          <ac:chgData name="Wittman, Barry" userId="bff186cd-6ce8-41ba-8e8c-e85cdef216de" providerId="ADAL" clId="{B9852547-EC80-45FA-8BB5-3E80BDB3C083}" dt="2020-03-25T01:30:08.120" v="1072" actId="14100"/>
          <ac:spMkLst>
            <pc:docMk/>
            <pc:sldMk cId="3209449690" sldId="735"/>
            <ac:spMk id="17" creationId="{8888EB1D-4E76-4D77-8D98-6B3ED149AF53}"/>
          </ac:spMkLst>
        </pc:spChg>
        <pc:spChg chg="add mod">
          <ac:chgData name="Wittman, Barry" userId="bff186cd-6ce8-41ba-8e8c-e85cdef216de" providerId="ADAL" clId="{B9852547-EC80-45FA-8BB5-3E80BDB3C083}" dt="2020-03-25T01:29:02.079" v="1019" actId="1076"/>
          <ac:spMkLst>
            <pc:docMk/>
            <pc:sldMk cId="3209449690" sldId="735"/>
            <ac:spMk id="18" creationId="{C5496496-739A-4A26-AA67-84A25B692BA2}"/>
          </ac:spMkLst>
        </pc:spChg>
        <pc:spChg chg="add mod">
          <ac:chgData name="Wittman, Barry" userId="bff186cd-6ce8-41ba-8e8c-e85cdef216de" providerId="ADAL" clId="{B9852547-EC80-45FA-8BB5-3E80BDB3C083}" dt="2020-03-25T01:29:10.145" v="1027" actId="20577"/>
          <ac:spMkLst>
            <pc:docMk/>
            <pc:sldMk cId="3209449690" sldId="735"/>
            <ac:spMk id="19" creationId="{C0AE1830-F9D5-4140-9CEE-D5E5738B7347}"/>
          </ac:spMkLst>
        </pc:spChg>
        <pc:spChg chg="add mod">
          <ac:chgData name="Wittman, Barry" userId="bff186cd-6ce8-41ba-8e8c-e85cdef216de" providerId="ADAL" clId="{B9852547-EC80-45FA-8BB5-3E80BDB3C083}" dt="2020-03-25T01:30:12.983" v="1073" actId="1076"/>
          <ac:spMkLst>
            <pc:docMk/>
            <pc:sldMk cId="3209449690" sldId="735"/>
            <ac:spMk id="20" creationId="{348E1F9E-1C41-41EA-8B1A-7B30C2396A2A}"/>
          </ac:spMkLst>
        </pc:spChg>
        <pc:picChg chg="add del mod">
          <ac:chgData name="Wittman, Barry" userId="bff186cd-6ce8-41ba-8e8c-e85cdef216de" providerId="ADAL" clId="{B9852547-EC80-45FA-8BB5-3E80BDB3C083}" dt="2020-03-25T01:21:56.358" v="714" actId="478"/>
          <ac:picMkLst>
            <pc:docMk/>
            <pc:sldMk cId="3209449690" sldId="735"/>
            <ac:picMk id="5" creationId="{C83BE08D-8500-478C-BE29-593F7C890DCA}"/>
          </ac:picMkLst>
        </pc:picChg>
        <pc:picChg chg="add del mod">
          <ac:chgData name="Wittman, Barry" userId="bff186cd-6ce8-41ba-8e8c-e85cdef216de" providerId="ADAL" clId="{B9852547-EC80-45FA-8BB5-3E80BDB3C083}" dt="2020-03-25T01:21:59.714" v="715" actId="478"/>
          <ac:picMkLst>
            <pc:docMk/>
            <pc:sldMk cId="3209449690" sldId="735"/>
            <ac:picMk id="8" creationId="{63A16F36-C3B8-4BB5-AFA2-B02EECB26074}"/>
          </ac:picMkLst>
        </pc:picChg>
        <pc:picChg chg="add mod">
          <ac:chgData name="Wittman, Barry" userId="bff186cd-6ce8-41ba-8e8c-e85cdef216de" providerId="ADAL" clId="{B9852547-EC80-45FA-8BB5-3E80BDB3C083}" dt="2020-03-25T01:26:18.153" v="994" actId="1076"/>
          <ac:picMkLst>
            <pc:docMk/>
            <pc:sldMk cId="3209449690" sldId="735"/>
            <ac:picMk id="10" creationId="{97D20CF5-B5EE-4F9A-B99F-2FE9E7CC4B40}"/>
          </ac:picMkLst>
        </pc:picChg>
        <pc:picChg chg="add mo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2" creationId="{9532BC56-D6F4-40D2-916A-2360152D85F0}"/>
          </ac:picMkLst>
        </pc:picChg>
        <pc:picChg chg="add mod or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6" creationId="{D925BCBD-A9D6-422E-AC58-225FF7FD8F40}"/>
          </ac:picMkLst>
        </pc:picChg>
      </pc:sldChg>
      <pc:sldChg chg="addSp modSp add modAnim">
        <pc:chgData name="Wittman, Barry" userId="bff186cd-6ce8-41ba-8e8c-e85cdef216de" providerId="ADAL" clId="{B9852547-EC80-45FA-8BB5-3E80BDB3C083}" dt="2020-03-25T01:49:20.158" v="3184"/>
        <pc:sldMkLst>
          <pc:docMk/>
          <pc:sldMk cId="1821423254" sldId="736"/>
        </pc:sldMkLst>
        <pc:spChg chg="mod">
          <ac:chgData name="Wittman, Barry" userId="bff186cd-6ce8-41ba-8e8c-e85cdef216de" providerId="ADAL" clId="{B9852547-EC80-45FA-8BB5-3E80BDB3C083}" dt="2020-03-25T01:31:37.977" v="1112" actId="20577"/>
          <ac:spMkLst>
            <pc:docMk/>
            <pc:sldMk cId="1821423254" sldId="736"/>
            <ac:spMk id="2" creationId="{4002654C-94B7-47A8-8952-078B2DF1FAD3}"/>
          </ac:spMkLst>
        </pc:spChg>
        <pc:spChg chg="mod">
          <ac:chgData name="Wittman, Barry" userId="bff186cd-6ce8-41ba-8e8c-e85cdef216de" providerId="ADAL" clId="{B9852547-EC80-45FA-8BB5-3E80BDB3C083}" dt="2020-03-25T01:49:07.062" v="3181" actId="20577"/>
          <ac:spMkLst>
            <pc:docMk/>
            <pc:sldMk cId="1821423254" sldId="736"/>
            <ac:spMk id="3" creationId="{351B0E31-8865-49B5-8B87-E0BE44F7E564}"/>
          </ac:spMkLst>
        </pc:spChg>
        <pc:spChg chg="add mod">
          <ac:chgData name="Wittman, Barry" userId="bff186cd-6ce8-41ba-8e8c-e85cdef216de" providerId="ADAL" clId="{B9852547-EC80-45FA-8BB5-3E80BDB3C083}" dt="2020-03-25T01:48:43.664" v="3086" actId="20577"/>
          <ac:spMkLst>
            <pc:docMk/>
            <pc:sldMk cId="1821423254" sldId="736"/>
            <ac:spMk id="4" creationId="{F1DDED20-E165-46D0-8F64-45B07B7844C3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39:08.089" v="2229" actId="2711"/>
        <pc:sldMkLst>
          <pc:docMk/>
          <pc:sldMk cId="3066325359" sldId="737"/>
        </pc:sldMkLst>
        <pc:spChg chg="mod">
          <ac:chgData name="Wittman, Barry" userId="bff186cd-6ce8-41ba-8e8c-e85cdef216de" providerId="ADAL" clId="{B9852547-EC80-45FA-8BB5-3E80BDB3C083}" dt="2020-03-25T01:35:27.414" v="1577" actId="20577"/>
          <ac:spMkLst>
            <pc:docMk/>
            <pc:sldMk cId="3066325359" sldId="737"/>
            <ac:spMk id="2" creationId="{32429055-2CC5-4C83-A1BA-2160201F80D1}"/>
          </ac:spMkLst>
        </pc:spChg>
        <pc:spChg chg="mod">
          <ac:chgData name="Wittman, Barry" userId="bff186cd-6ce8-41ba-8e8c-e85cdef216de" providerId="ADAL" clId="{B9852547-EC80-45FA-8BB5-3E80BDB3C083}" dt="2020-03-25T01:39:08.089" v="2229" actId="2711"/>
          <ac:spMkLst>
            <pc:docMk/>
            <pc:sldMk cId="3066325359" sldId="737"/>
            <ac:spMk id="3" creationId="{59FFB937-2B38-48FE-B19A-EDE7800E2A7D}"/>
          </ac:spMkLst>
        </pc:spChg>
      </pc:sldChg>
      <pc:sldChg chg="modSp add ord modAnim">
        <pc:chgData name="Wittman, Barry" userId="bff186cd-6ce8-41ba-8e8c-e85cdef216de" providerId="ADAL" clId="{B9852547-EC80-45FA-8BB5-3E80BDB3C083}" dt="2020-03-25T01:35:21.372" v="1561"/>
        <pc:sldMkLst>
          <pc:docMk/>
          <pc:sldMk cId="500237577" sldId="738"/>
        </pc:sldMkLst>
        <pc:spChg chg="mod">
          <ac:chgData name="Wittman, Barry" userId="bff186cd-6ce8-41ba-8e8c-e85cdef216de" providerId="ADAL" clId="{B9852547-EC80-45FA-8BB5-3E80BDB3C083}" dt="2020-03-25T01:31:56.337" v="1146" actId="20577"/>
          <ac:spMkLst>
            <pc:docMk/>
            <pc:sldMk cId="500237577" sldId="738"/>
            <ac:spMk id="2" creationId="{7FC7485A-6F52-4E7B-9C59-56BBB738D8A0}"/>
          </ac:spMkLst>
        </pc:spChg>
        <pc:spChg chg="mod">
          <ac:chgData name="Wittman, Barry" userId="bff186cd-6ce8-41ba-8e8c-e85cdef216de" providerId="ADAL" clId="{B9852547-EC80-45FA-8BB5-3E80BDB3C083}" dt="2020-03-25T01:35:11.852" v="1559" actId="20577"/>
          <ac:spMkLst>
            <pc:docMk/>
            <pc:sldMk cId="500237577" sldId="738"/>
            <ac:spMk id="3" creationId="{4752CAAD-D58F-45CF-A6F3-B4B5A9A01024}"/>
          </ac:spMkLst>
        </pc:spChg>
      </pc:sldChg>
      <pc:sldChg chg="modSp add">
        <pc:chgData name="Wittman, Barry" userId="bff186cd-6ce8-41ba-8e8c-e85cdef216de" providerId="ADAL" clId="{B9852547-EC80-45FA-8BB5-3E80BDB3C083}" dt="2020-03-25T01:39:17.606" v="2234" actId="20577"/>
        <pc:sldMkLst>
          <pc:docMk/>
          <pc:sldMk cId="430868910" sldId="739"/>
        </pc:sldMkLst>
        <pc:spChg chg="mod">
          <ac:chgData name="Wittman, Barry" userId="bff186cd-6ce8-41ba-8e8c-e85cdef216de" providerId="ADAL" clId="{B9852547-EC80-45FA-8BB5-3E80BDB3C083}" dt="2020-03-25T01:39:17.606" v="2234" actId="20577"/>
          <ac:spMkLst>
            <pc:docMk/>
            <pc:sldMk cId="430868910" sldId="739"/>
            <ac:spMk id="3" creationId="{00000000-0000-0000-0000-000000000000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51:10.372" v="3596"/>
        <pc:sldMkLst>
          <pc:docMk/>
          <pc:sldMk cId="1461427349" sldId="740"/>
        </pc:sldMkLst>
        <pc:spChg chg="mod">
          <ac:chgData name="Wittman, Barry" userId="bff186cd-6ce8-41ba-8e8c-e85cdef216de" providerId="ADAL" clId="{B9852547-EC80-45FA-8BB5-3E80BDB3C083}" dt="2020-03-25T01:40:12.759" v="2272" actId="20577"/>
          <ac:spMkLst>
            <pc:docMk/>
            <pc:sldMk cId="1461427349" sldId="740"/>
            <ac:spMk id="2" creationId="{7B014203-76F2-4A9B-8E59-DDA23A88818D}"/>
          </ac:spMkLst>
        </pc:spChg>
        <pc:spChg chg="mod">
          <ac:chgData name="Wittman, Barry" userId="bff186cd-6ce8-41ba-8e8c-e85cdef216de" providerId="ADAL" clId="{B9852547-EC80-45FA-8BB5-3E80BDB3C083}" dt="2020-03-25T01:51:04.860" v="3594" actId="20577"/>
          <ac:spMkLst>
            <pc:docMk/>
            <pc:sldMk cId="1461427349" sldId="740"/>
            <ac:spMk id="3" creationId="{D15CFAE5-02DE-4BF7-B3BE-A4A6A0E47823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2:06:03.822" v="5119"/>
        <pc:sldMkLst>
          <pc:docMk/>
          <pc:sldMk cId="1439494505" sldId="741"/>
        </pc:sldMkLst>
        <pc:spChg chg="mod">
          <ac:chgData name="Wittman, Barry" userId="bff186cd-6ce8-41ba-8e8c-e85cdef216de" providerId="ADAL" clId="{B9852547-EC80-45FA-8BB5-3E80BDB3C083}" dt="2020-03-25T02:05:16.660" v="5109" actId="20577"/>
          <ac:spMkLst>
            <pc:docMk/>
            <pc:sldMk cId="1439494505" sldId="741"/>
            <ac:spMk id="2" creationId="{BB32CC29-0367-4272-AACD-F3695FB0CE55}"/>
          </ac:spMkLst>
        </pc:spChg>
        <pc:spChg chg="mod">
          <ac:chgData name="Wittman, Barry" userId="bff186cd-6ce8-41ba-8e8c-e85cdef216de" providerId="ADAL" clId="{B9852547-EC80-45FA-8BB5-3E80BDB3C083}" dt="2020-03-25T02:05:35.848" v="5116" actId="108"/>
          <ac:spMkLst>
            <pc:docMk/>
            <pc:sldMk cId="1439494505" sldId="741"/>
            <ac:spMk id="3" creationId="{ABB61674-65E3-4F92-861F-6E3AC0213E4F}"/>
          </ac:spMkLst>
        </pc:spChg>
        <pc:spChg chg="add mod">
          <ac:chgData name="Wittman, Barry" userId="bff186cd-6ce8-41ba-8e8c-e85cdef216de" providerId="ADAL" clId="{B9852547-EC80-45FA-8BB5-3E80BDB3C083}" dt="2020-03-25T02:04:20.839" v="5045" actId="1035"/>
          <ac:spMkLst>
            <pc:docMk/>
            <pc:sldMk cId="1439494505" sldId="741"/>
            <ac:spMk id="4" creationId="{D1916554-DEA2-4037-8699-49569D424E72}"/>
          </ac:spMkLst>
        </pc:spChg>
        <pc:spChg chg="add mod">
          <ac:chgData name="Wittman, Barry" userId="bff186cd-6ce8-41ba-8e8c-e85cdef216de" providerId="ADAL" clId="{B9852547-EC80-45FA-8BB5-3E80BDB3C083}" dt="2020-03-25T02:05:06.513" v="5107" actId="404"/>
          <ac:spMkLst>
            <pc:docMk/>
            <pc:sldMk cId="1439494505" sldId="741"/>
            <ac:spMk id="5" creationId="{2BCB9E3D-918E-4D7F-84E1-8C3C40EAD94A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49.557" v="5132"/>
        <pc:sldMkLst>
          <pc:docMk/>
          <pc:sldMk cId="725595979" sldId="742"/>
        </pc:sldMkLst>
        <pc:spChg chg="mod">
          <ac:chgData name="Wittman, Barry" userId="bff186cd-6ce8-41ba-8e8c-e85cdef216de" providerId="ADAL" clId="{B9852547-EC80-45FA-8BB5-3E80BDB3C083}" dt="2020-03-25T01:42:35.336" v="2617" actId="20577"/>
          <ac:spMkLst>
            <pc:docMk/>
            <pc:sldMk cId="725595979" sldId="742"/>
            <ac:spMk id="2" creationId="{F8B3EDEE-FA09-454A-A2F1-7E9DB592B6C1}"/>
          </ac:spMkLst>
        </pc:spChg>
        <pc:spChg chg="mod">
          <ac:chgData name="Wittman, Barry" userId="bff186cd-6ce8-41ba-8e8c-e85cdef216de" providerId="ADAL" clId="{B9852547-EC80-45FA-8BB5-3E80BDB3C083}" dt="2020-03-25T02:06:46.381" v="5131" actId="2711"/>
          <ac:spMkLst>
            <pc:docMk/>
            <pc:sldMk cId="725595979" sldId="742"/>
            <ac:spMk id="3" creationId="{3698FA5E-1130-42A4-8853-F120AEE11503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52.477" v="5133"/>
        <pc:sldMkLst>
          <pc:docMk/>
          <pc:sldMk cId="821959587" sldId="743"/>
        </pc:sldMkLst>
        <pc:spChg chg="mod">
          <ac:chgData name="Wittman, Barry" userId="bff186cd-6ce8-41ba-8e8c-e85cdef216de" providerId="ADAL" clId="{B9852547-EC80-45FA-8BB5-3E80BDB3C083}" dt="2020-03-25T01:42:42.575" v="2632" actId="20577"/>
          <ac:spMkLst>
            <pc:docMk/>
            <pc:sldMk cId="821959587" sldId="743"/>
            <ac:spMk id="2" creationId="{DFFB2021-FC0A-4765-8C37-9D5D91CAEED9}"/>
          </ac:spMkLst>
        </pc:spChg>
        <pc:spChg chg="mod">
          <ac:chgData name="Wittman, Barry" userId="bff186cd-6ce8-41ba-8e8c-e85cdef216de" providerId="ADAL" clId="{B9852547-EC80-45FA-8BB5-3E80BDB3C083}" dt="2020-03-25T02:06:37.773" v="5129" actId="2711"/>
          <ac:spMkLst>
            <pc:docMk/>
            <pc:sldMk cId="821959587" sldId="743"/>
            <ac:spMk id="3" creationId="{CB07C038-26C0-4827-87C3-5A659A85DAE1}"/>
          </ac:spMkLst>
        </pc:spChg>
      </pc:sldChg>
      <pc:sldChg chg="del">
        <pc:chgData name="Wittman, Barry" userId="bff186cd-6ce8-41ba-8e8c-e85cdef216de" providerId="ADAL" clId="{B9852547-EC80-45FA-8BB5-3E80BDB3C083}" dt="2020-03-25T01:10:41.076" v="175" actId="2696"/>
        <pc:sldMkLst>
          <pc:docMk/>
          <pc:sldMk cId="1632298908" sldId="744"/>
        </pc:sldMkLst>
      </pc:sldChg>
      <pc:sldChg chg="addSp modSp add modAnim">
        <pc:chgData name="Wittman, Barry" userId="bff186cd-6ce8-41ba-8e8c-e85cdef216de" providerId="ADAL" clId="{B9852547-EC80-45FA-8BB5-3E80BDB3C083}" dt="2020-03-25T01:57:23.590" v="4242"/>
        <pc:sldMkLst>
          <pc:docMk/>
          <pc:sldMk cId="2708620891" sldId="744"/>
        </pc:sldMkLst>
        <pc:spChg chg="mod">
          <ac:chgData name="Wittman, Barry" userId="bff186cd-6ce8-41ba-8e8c-e85cdef216de" providerId="ADAL" clId="{B9852547-EC80-45FA-8BB5-3E80BDB3C083}" dt="2020-03-25T01:51:19.625" v="3613" actId="20577"/>
          <ac:spMkLst>
            <pc:docMk/>
            <pc:sldMk cId="2708620891" sldId="744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1:56:54.989" v="4234" actId="27636"/>
          <ac:spMkLst>
            <pc:docMk/>
            <pc:sldMk cId="2708620891" sldId="744"/>
            <ac:spMk id="3" creationId="{A31FE416-E106-4728-B06E-3324AC00FD12}"/>
          </ac:spMkLst>
        </pc:spChg>
        <pc:spChg chg="add mod">
          <ac:chgData name="Wittman, Barry" userId="bff186cd-6ce8-41ba-8e8c-e85cdef216de" providerId="ADAL" clId="{B9852547-EC80-45FA-8BB5-3E80BDB3C083}" dt="2020-03-25T01:56:50.274" v="4227" actId="1036"/>
          <ac:spMkLst>
            <pc:docMk/>
            <pc:sldMk cId="2708620891" sldId="744"/>
            <ac:spMk id="4" creationId="{64005B33-0113-4B4E-9846-862F7224C4BD}"/>
          </ac:spMkLst>
        </pc:spChg>
        <pc:spChg chg="add mod">
          <ac:chgData name="Wittman, Barry" userId="bff186cd-6ce8-41ba-8e8c-e85cdef216de" providerId="ADAL" clId="{B9852547-EC80-45FA-8BB5-3E80BDB3C083}" dt="2020-03-25T01:57:01.703" v="4239" actId="207"/>
          <ac:spMkLst>
            <pc:docMk/>
            <pc:sldMk cId="2708620891" sldId="744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1.091" v="176" actId="2696"/>
        <pc:sldMkLst>
          <pc:docMk/>
          <pc:sldMk cId="863075360" sldId="745"/>
        </pc:sldMkLst>
      </pc:sldChg>
      <pc:sldChg chg="modSp add">
        <pc:chgData name="Wittman, Barry" userId="bff186cd-6ce8-41ba-8e8c-e85cdef216de" providerId="ADAL" clId="{B9852547-EC80-45FA-8BB5-3E80BDB3C083}" dt="2020-03-25T02:01:26.684" v="4505" actId="20577"/>
        <pc:sldMkLst>
          <pc:docMk/>
          <pc:sldMk cId="1878530564" sldId="745"/>
        </pc:sldMkLst>
        <pc:spChg chg="mod">
          <ac:chgData name="Wittman, Barry" userId="bff186cd-6ce8-41ba-8e8c-e85cdef216de" providerId="ADAL" clId="{B9852547-EC80-45FA-8BB5-3E80BDB3C083}" dt="2020-03-25T01:57:31.359" v="4249" actId="20577"/>
          <ac:spMkLst>
            <pc:docMk/>
            <pc:sldMk cId="1878530564" sldId="745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2:01:26.684" v="4505" actId="20577"/>
          <ac:spMkLst>
            <pc:docMk/>
            <pc:sldMk cId="1878530564" sldId="745"/>
            <ac:spMk id="3" creationId="{A31FE416-E106-4728-B06E-3324AC00FD12}"/>
          </ac:spMkLst>
        </pc:spChg>
        <pc:spChg chg="mod">
          <ac:chgData name="Wittman, Barry" userId="bff186cd-6ce8-41ba-8e8c-e85cdef216de" providerId="ADAL" clId="{B9852547-EC80-45FA-8BB5-3E80BDB3C083}" dt="2020-03-25T01:59:11.642" v="4390" actId="404"/>
          <ac:spMkLst>
            <pc:docMk/>
            <pc:sldMk cId="1878530564" sldId="745"/>
            <ac:spMk id="4" creationId="{64005B33-0113-4B4E-9846-862F7224C4BD}"/>
          </ac:spMkLst>
        </pc:spChg>
        <pc:spChg chg="mod">
          <ac:chgData name="Wittman, Barry" userId="bff186cd-6ce8-41ba-8e8c-e85cdef216de" providerId="ADAL" clId="{B9852547-EC80-45FA-8BB5-3E80BDB3C083}" dt="2020-03-25T02:00:20.995" v="4447" actId="207"/>
          <ac:spMkLst>
            <pc:docMk/>
            <pc:sldMk cId="1878530564" sldId="745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0.928" v="167" actId="2696"/>
        <pc:sldMkLst>
          <pc:docMk/>
          <pc:sldMk cId="3210909659" sldId="746"/>
        </pc:sldMkLst>
      </pc:sldChg>
    </pc:docChg>
  </pc:docChgLst>
  <pc:docChgLst>
    <pc:chgData name="Wittman, Barry" userId="bff186cd-6ce8-41ba-8e8c-e85cdef216de" providerId="ADAL" clId="{E49F8417-7C90-45B5-91C4-55F3B5D6FF2F}"/>
    <pc:docChg chg="undo redo custSel addSld delSld modSld sldOrd">
      <pc:chgData name="Wittman, Barry" userId="bff186cd-6ce8-41ba-8e8c-e85cdef216de" providerId="ADAL" clId="{E49F8417-7C90-45B5-91C4-55F3B5D6FF2F}" dt="2020-03-19T19:20:36.523" v="3999"/>
      <pc:docMkLst>
        <pc:docMk/>
      </pc:docMkLst>
      <pc:sldChg chg="modSp modAnim">
        <pc:chgData name="Wittman, Barry" userId="bff186cd-6ce8-41ba-8e8c-e85cdef216de" providerId="ADAL" clId="{E49F8417-7C90-45B5-91C4-55F3B5D6FF2F}" dt="2020-03-19T19:20:36.523" v="3999"/>
        <pc:sldMkLst>
          <pc:docMk/>
          <pc:sldMk cId="0" sldId="297"/>
        </pc:sldMkLst>
        <pc:spChg chg="mod">
          <ac:chgData name="Wittman, Barry" userId="bff186cd-6ce8-41ba-8e8c-e85cdef216de" providerId="ADAL" clId="{E49F8417-7C90-45B5-91C4-55F3B5D6FF2F}" dt="2020-03-19T19:20:29.971" v="3998" actId="20577"/>
          <ac:spMkLst>
            <pc:docMk/>
            <pc:sldMk cId="0" sldId="297"/>
            <ac:spMk id="5" creationId="{00000000-0000-0000-0000-000000000000}"/>
          </ac:spMkLst>
        </pc:spChg>
      </pc:sldChg>
    </pc:docChg>
  </pc:docChgLst>
  <pc:docChgLst>
    <pc:chgData name="Wittman, Barry" userId="bff186cd-6ce8-41ba-8e8c-e85cdef216de" providerId="ADAL" clId="{467DD11A-8892-433C-9E34-5373AF518453}"/>
    <pc:docChg chg="addSld modSld">
      <pc:chgData name="Wittman, Barry" userId="bff186cd-6ce8-41ba-8e8c-e85cdef216de" providerId="ADAL" clId="{467DD11A-8892-433C-9E34-5373AF518453}" dt="2020-03-19T10:17:06.334" v="0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2000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13 -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 testing focuses on very small components</a:t>
            </a:r>
          </a:p>
          <a:p>
            <a:pPr lvl="1"/>
            <a:r>
              <a:rPr lang="en-US" dirty="0"/>
              <a:t>Methods or functions</a:t>
            </a:r>
          </a:p>
          <a:p>
            <a:pPr lvl="1"/>
            <a:r>
              <a:rPr lang="en-US" dirty="0"/>
              <a:t>Objects</a:t>
            </a:r>
          </a:p>
          <a:p>
            <a:r>
              <a:rPr lang="en-US" dirty="0"/>
              <a:t>Unit tests try many different inputs for the methods or objects to make sure that the outputs match</a:t>
            </a:r>
          </a:p>
        </p:txBody>
      </p:sp>
    </p:spTree>
    <p:extLst>
      <p:ext uri="{BB962C8B-B14F-4D97-AF65-F5344CB8AC3E}">
        <p14:creationId xmlns:p14="http://schemas.microsoft.com/office/powerpoint/2010/main" val="385544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Broken method to determine if a year is a leap year: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Tests:</a:t>
                </a:r>
              </a:p>
              <a:p>
                <a:pPr lvl="1"/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isLeapYear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(2016)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true</a:t>
                </a:r>
                <a:r>
                  <a:rPr lang="en-US" dirty="0"/>
                  <a:t> </a:t>
                </a:r>
                <a:r>
                  <a:rPr lang="en-US" b="1" dirty="0">
                    <a:solidFill>
                      <a:srgbClr val="00B050"/>
                    </a:solidFill>
                  </a:rPr>
                  <a:t>(correct)</a:t>
                </a:r>
              </a:p>
              <a:p>
                <a:pPr lvl="1"/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isLeapYear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(2018)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false</a:t>
                </a:r>
                <a:r>
                  <a:rPr lang="en-US" dirty="0"/>
                  <a:t> </a:t>
                </a:r>
                <a:r>
                  <a:rPr lang="en-US" b="1" dirty="0">
                    <a:solidFill>
                      <a:srgbClr val="00B050"/>
                    </a:solidFill>
                  </a:rPr>
                  <a:t>(correct)</a:t>
                </a:r>
              </a:p>
              <a:p>
                <a:pPr lvl="1"/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isLeapYear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(1900)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false</a:t>
                </a:r>
                <a:r>
                  <a:rPr lang="en-US" dirty="0"/>
                  <a:t> </a:t>
                </a:r>
                <a:r>
                  <a:rPr lang="en-US" b="1" dirty="0">
                    <a:solidFill>
                      <a:srgbClr val="00B050"/>
                    </a:solidFill>
                  </a:rPr>
                  <a:t>(correct)</a:t>
                </a:r>
              </a:p>
              <a:p>
                <a:pPr lvl="1"/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isLeapYear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(2000)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false</a:t>
                </a:r>
                <a:r>
                  <a:rPr lang="en-US" dirty="0"/>
                  <a:t> </a:t>
                </a:r>
                <a:r>
                  <a:rPr lang="en-US" b="1" dirty="0">
                    <a:solidFill>
                      <a:srgbClr val="FF0000"/>
                    </a:solidFill>
                  </a:rPr>
                  <a:t>(incorrect)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762000" y="2286000"/>
            <a:ext cx="10820400" cy="1600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isLeapYear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year) {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year % 4 == 0 &amp;&amp; year % 100 != 0;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3327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unit tests are based on simple relationships between input and expected output, they can usually be automated</a:t>
            </a:r>
          </a:p>
          <a:p>
            <a:pPr lvl="1"/>
            <a:r>
              <a:rPr lang="en-US" b="1" dirty="0"/>
              <a:t>And they totally should be</a:t>
            </a:r>
          </a:p>
          <a:p>
            <a:r>
              <a:rPr lang="en-US" dirty="0"/>
              <a:t>Automated tests have three parts:</a:t>
            </a:r>
          </a:p>
          <a:p>
            <a:pPr lvl="1"/>
            <a:r>
              <a:rPr lang="en-US" dirty="0"/>
              <a:t>Setup: initialize the system with the inputs and expected outputs</a:t>
            </a:r>
          </a:p>
          <a:p>
            <a:pPr lvl="1"/>
            <a:r>
              <a:rPr lang="en-US" dirty="0"/>
              <a:t>Call: call the method you're testing</a:t>
            </a:r>
          </a:p>
          <a:p>
            <a:pPr lvl="1"/>
            <a:r>
              <a:rPr lang="en-US" dirty="0"/>
              <a:t>Assertion: compare the real output with the expected output</a:t>
            </a:r>
          </a:p>
        </p:txBody>
      </p:sp>
    </p:spTree>
    <p:extLst>
      <p:ext uri="{BB962C8B-B14F-4D97-AF65-F5344CB8AC3E}">
        <p14:creationId xmlns:p14="http://schemas.microsoft.com/office/powerpoint/2010/main" val="422332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 testing frameworks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create unit tests by hand and run them</a:t>
            </a:r>
          </a:p>
          <a:p>
            <a:r>
              <a:rPr lang="en-US" dirty="0"/>
              <a:t>However, the problem is so universal that many automated testing frameworks have been created</a:t>
            </a:r>
          </a:p>
          <a:p>
            <a:r>
              <a:rPr lang="en-US" dirty="0"/>
              <a:t>The most famous for Java </a:t>
            </a:r>
            <a:r>
              <a:rPr lang="en-US"/>
              <a:t>is JUnit</a:t>
            </a:r>
            <a:endParaRPr lang="en-US" dirty="0"/>
          </a:p>
          <a:p>
            <a:pPr lvl="1"/>
            <a:r>
              <a:rPr lang="en-US" dirty="0"/>
              <a:t>Wikipedia lists about 50 just for Java</a:t>
            </a:r>
          </a:p>
          <a:p>
            <a:pPr lvl="1"/>
            <a:r>
              <a:rPr lang="en-US" dirty="0"/>
              <a:t>Some have special strengths, like creating mock objects that behave in ways that are useful for testing</a:t>
            </a:r>
          </a:p>
          <a:p>
            <a:r>
              <a:rPr lang="en-US" dirty="0"/>
              <a:t>These testing frameworks make it easier to generate and run the tests</a:t>
            </a:r>
          </a:p>
        </p:txBody>
      </p:sp>
    </p:spTree>
    <p:extLst>
      <p:ext uri="{BB962C8B-B14F-4D97-AF65-F5344CB8AC3E}">
        <p14:creationId xmlns:p14="http://schemas.microsoft.com/office/powerpoint/2010/main" val="7935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unit test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tests will show:</a:t>
            </a:r>
          </a:p>
          <a:p>
            <a:pPr lvl="1"/>
            <a:r>
              <a:rPr lang="en-US" dirty="0"/>
              <a:t>When used as expected, a component does what it's supposed to</a:t>
            </a:r>
          </a:p>
          <a:p>
            <a:pPr lvl="1"/>
            <a:r>
              <a:rPr lang="en-US" dirty="0"/>
              <a:t>Defects, if there are any, in a component</a:t>
            </a:r>
          </a:p>
          <a:p>
            <a:r>
              <a:rPr lang="en-US" dirty="0"/>
              <a:t>In testing terminology, these are called </a:t>
            </a:r>
            <a:r>
              <a:rPr lang="en-US" b="1" dirty="0"/>
              <a:t>positive tests </a:t>
            </a:r>
            <a:r>
              <a:rPr lang="en-US" dirty="0"/>
              <a:t>(showing that stuff works) and </a:t>
            </a:r>
            <a:r>
              <a:rPr lang="en-US" b="1" dirty="0"/>
              <a:t>negative tests</a:t>
            </a:r>
            <a:r>
              <a:rPr lang="en-US" dirty="0"/>
              <a:t> (trying to make things crash)</a:t>
            </a:r>
          </a:p>
          <a:p>
            <a:r>
              <a:rPr lang="en-US" dirty="0"/>
              <a:t>It's hard to pick good test cases</a:t>
            </a:r>
          </a:p>
        </p:txBody>
      </p:sp>
    </p:spTree>
    <p:extLst>
      <p:ext uri="{BB962C8B-B14F-4D97-AF65-F5344CB8AC3E}">
        <p14:creationId xmlns:p14="http://schemas.microsoft.com/office/powerpoint/2010/main" val="231952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unit test cases,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strategies for picking test cases:</a:t>
            </a:r>
          </a:p>
          <a:p>
            <a:pPr lvl="1"/>
            <a:r>
              <a:rPr lang="en-US" dirty="0"/>
              <a:t>Partition testing</a:t>
            </a:r>
          </a:p>
          <a:p>
            <a:pPr lvl="2"/>
            <a:r>
              <a:rPr lang="en-US" dirty="0"/>
              <a:t>Identify groups of inputs that will be processed in the same way</a:t>
            </a:r>
          </a:p>
          <a:p>
            <a:pPr lvl="2"/>
            <a:r>
              <a:rPr lang="en-US" dirty="0"/>
              <a:t>Pick representatives from each group</a:t>
            </a:r>
          </a:p>
          <a:p>
            <a:pPr lvl="1"/>
            <a:r>
              <a:rPr lang="en-US" dirty="0"/>
              <a:t>Guideline-based testing</a:t>
            </a:r>
          </a:p>
          <a:p>
            <a:pPr lvl="2"/>
            <a:r>
              <a:rPr lang="en-US" dirty="0"/>
              <a:t>Use guidelines to choose test cases</a:t>
            </a:r>
          </a:p>
          <a:p>
            <a:pPr lvl="2"/>
            <a:r>
              <a:rPr lang="en-US" dirty="0"/>
              <a:t>Guidelines are based on experience about the kinds of errors that programmers often make</a:t>
            </a:r>
          </a:p>
        </p:txBody>
      </p:sp>
    </p:spTree>
    <p:extLst>
      <p:ext uri="{BB962C8B-B14F-4D97-AF65-F5344CB8AC3E}">
        <p14:creationId xmlns:p14="http://schemas.microsoft.com/office/powerpoint/2010/main" val="80983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8100" y="3810000"/>
            <a:ext cx="4495800" cy="28989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Equivalence partitioning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Partition testing is based on the observation that programs often behave similarly for all members of a set of values</a:t>
            </a:r>
          </a:p>
          <a:p>
            <a:r>
              <a:rPr lang="en-US" dirty="0"/>
              <a:t>Such a set is called an </a:t>
            </a:r>
            <a:r>
              <a:rPr lang="en-US" b="1" dirty="0"/>
              <a:t>equivalence partition</a:t>
            </a:r>
          </a:p>
          <a:p>
            <a:r>
              <a:rPr lang="en-US" dirty="0"/>
              <a:t>You can try to find a set of equivalence partitions that covers all behaviors</a:t>
            </a:r>
          </a:p>
        </p:txBody>
      </p:sp>
    </p:spTree>
    <p:extLst>
      <p:ext uri="{BB962C8B-B14F-4D97-AF65-F5344CB8AC3E}">
        <p14:creationId xmlns:p14="http://schemas.microsoft.com/office/powerpoint/2010/main" val="149122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dealing with sequences, arrays, and lists, consider:</a:t>
            </a:r>
          </a:p>
          <a:p>
            <a:pPr lvl="1"/>
            <a:r>
              <a:rPr lang="en-US" dirty="0"/>
              <a:t>Testing software with sequences that have a single value (or no values)</a:t>
            </a:r>
          </a:p>
          <a:p>
            <a:pPr lvl="1"/>
            <a:r>
              <a:rPr lang="en-US" dirty="0"/>
              <a:t>Use sequences of different sizes in different tests</a:t>
            </a:r>
          </a:p>
          <a:p>
            <a:pPr lvl="1"/>
            <a:r>
              <a:rPr lang="en-US" dirty="0"/>
              <a:t>Design tests that access the first, middle, and last elements of a sequence</a:t>
            </a:r>
          </a:p>
        </p:txBody>
      </p:sp>
    </p:spTree>
    <p:extLst>
      <p:ext uri="{BB962C8B-B14F-4D97-AF65-F5344CB8AC3E}">
        <p14:creationId xmlns:p14="http://schemas.microsoft.com/office/powerpoint/2010/main" val="242156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 box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philosophy of testing is making </a:t>
            </a:r>
            <a:r>
              <a:rPr lang="en-US" b="1" dirty="0"/>
              <a:t>black box tests</a:t>
            </a:r>
          </a:p>
          <a:p>
            <a:r>
              <a:rPr lang="en-US" dirty="0"/>
              <a:t>A black box test takes some input </a:t>
            </a:r>
            <a:r>
              <a:rPr lang="en-US" b="1" dirty="0"/>
              <a:t>A</a:t>
            </a:r>
            <a:r>
              <a:rPr lang="en-US" dirty="0"/>
              <a:t> and knows that the output is supposed to be </a:t>
            </a:r>
            <a:r>
              <a:rPr lang="en-US" b="1" dirty="0"/>
              <a:t>B</a:t>
            </a:r>
          </a:p>
          <a:p>
            <a:r>
              <a:rPr lang="en-US" dirty="0"/>
              <a:t>It assumes nothing about the internals of the program, only the specification</a:t>
            </a:r>
          </a:p>
          <a:p>
            <a:r>
              <a:rPr lang="en-US" dirty="0"/>
              <a:t>To write black box tests, you come up with a set of input you think covers lots of cases and you run it and see if it works</a:t>
            </a:r>
          </a:p>
          <a:p>
            <a:r>
              <a:rPr lang="en-US" dirty="0"/>
              <a:t>In the real world, black box testing can easily be done by a team that did not work on the original development</a:t>
            </a:r>
          </a:p>
        </p:txBody>
      </p:sp>
    </p:spTree>
    <p:extLst>
      <p:ext uri="{BB962C8B-B14F-4D97-AF65-F5344CB8AC3E}">
        <p14:creationId xmlns:p14="http://schemas.microsoft.com/office/powerpoint/2010/main" val="231052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box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White box testing</a:t>
            </a:r>
            <a:r>
              <a:rPr lang="en-US" dirty="0"/>
              <a:t> is the opposite of black box testing</a:t>
            </a:r>
          </a:p>
          <a:p>
            <a:pPr lvl="1"/>
            <a:r>
              <a:rPr lang="en-US" dirty="0"/>
              <a:t>Sometimes white box testing is called "clear box testing"</a:t>
            </a:r>
          </a:p>
          <a:p>
            <a:r>
              <a:rPr lang="en-US" dirty="0"/>
              <a:t>In white box testing, you can use your knowledge of how the code works to generate tests</a:t>
            </a:r>
          </a:p>
          <a:p>
            <a:r>
              <a:rPr lang="en-US" dirty="0"/>
              <a:t>Are there lots of if statements?</a:t>
            </a:r>
          </a:p>
          <a:p>
            <a:pPr lvl="1"/>
            <a:r>
              <a:rPr lang="en-US" dirty="0"/>
              <a:t>Write tests that go through all possible branches</a:t>
            </a:r>
          </a:p>
          <a:p>
            <a:r>
              <a:rPr lang="en-US" dirty="0"/>
              <a:t>There are white box testing tools that can help you generate tests to exercise all branches</a:t>
            </a:r>
          </a:p>
          <a:p>
            <a:r>
              <a:rPr lang="en-US" dirty="0"/>
              <a:t>Which is better, white box or black box testing?</a:t>
            </a:r>
          </a:p>
        </p:txBody>
      </p:sp>
    </p:spTree>
    <p:extLst>
      <p:ext uri="{BB962C8B-B14F-4D97-AF65-F5344CB8AC3E}">
        <p14:creationId xmlns:p14="http://schemas.microsoft.com/office/powerpoint/2010/main" val="300684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Software engineering</a:t>
            </a:r>
          </a:p>
          <a:p>
            <a:r>
              <a:rPr lang="en-US" dirty="0"/>
              <a:t>Modeling and UML</a:t>
            </a:r>
          </a:p>
          <a:p>
            <a:pPr lvl="1"/>
            <a:r>
              <a:rPr lang="en-US" dirty="0"/>
              <a:t>Activity diagrams</a:t>
            </a:r>
          </a:p>
          <a:p>
            <a:pPr lvl="1"/>
            <a:r>
              <a:rPr lang="en-US" dirty="0"/>
              <a:t>Use case diagrams</a:t>
            </a:r>
          </a:p>
          <a:p>
            <a:pPr lvl="1"/>
            <a:r>
              <a:rPr lang="en-US" dirty="0"/>
              <a:t>Sequence diagrams</a:t>
            </a:r>
          </a:p>
          <a:p>
            <a:pPr lvl="1"/>
            <a:r>
              <a:rPr lang="en-US" dirty="0"/>
              <a:t>State diagrams</a:t>
            </a:r>
          </a:p>
          <a:p>
            <a:pPr lvl="1"/>
            <a:r>
              <a:rPr lang="en-US" dirty="0"/>
              <a:t>Class diagrams</a:t>
            </a:r>
          </a:p>
          <a:p>
            <a:r>
              <a:rPr lang="en-US" dirty="0"/>
              <a:t>Architecture patterns</a:t>
            </a:r>
          </a:p>
          <a:p>
            <a:pPr lvl="1"/>
            <a:endParaRPr lang="en-US" dirty="0"/>
          </a:p>
          <a:p>
            <a:pPr lvl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Beyond unit testing is </a:t>
            </a:r>
            <a:r>
              <a:rPr lang="en-US" b="1" dirty="0"/>
              <a:t>component testing</a:t>
            </a:r>
          </a:p>
          <a:p>
            <a:r>
              <a:rPr lang="en-US" dirty="0"/>
              <a:t>Components are made up of several independent units</a:t>
            </a:r>
          </a:p>
          <a:p>
            <a:r>
              <a:rPr lang="en-US" dirty="0"/>
              <a:t>The errors are likely to be from interactions between the units</a:t>
            </a:r>
          </a:p>
          <a:p>
            <a:pPr lvl="1"/>
            <a:r>
              <a:rPr lang="en-US" dirty="0"/>
              <a:t>Hopefully, the individual units have already been unit tested</a:t>
            </a:r>
          </a:p>
          <a:p>
            <a:r>
              <a:rPr lang="en-US" dirty="0"/>
              <a:t>The interfaces between the units have to be tested</a:t>
            </a:r>
          </a:p>
          <a:p>
            <a:pPr lvl="1"/>
            <a:r>
              <a:rPr lang="en-US" dirty="0"/>
              <a:t>Parameter interfaces in method calls</a:t>
            </a:r>
          </a:p>
          <a:p>
            <a:pPr lvl="1"/>
            <a:r>
              <a:rPr lang="en-US" dirty="0"/>
              <a:t>Shared memory interfaces</a:t>
            </a:r>
          </a:p>
          <a:p>
            <a:pPr lvl="1"/>
            <a:r>
              <a:rPr lang="en-US" dirty="0"/>
              <a:t>Procedural interfaces in which an object implements a set of procedures</a:t>
            </a:r>
          </a:p>
          <a:p>
            <a:pPr lvl="1"/>
            <a:r>
              <a:rPr lang="en-US" dirty="0"/>
              <a:t>Message passing interfaces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46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System testing is when we integrate components together in a version of the whole system</a:t>
            </a:r>
          </a:p>
          <a:p>
            <a:r>
              <a:rPr lang="en-US" dirty="0"/>
              <a:t>Though similar to component testing, there are differences:</a:t>
            </a:r>
          </a:p>
          <a:p>
            <a:pPr lvl="1"/>
            <a:r>
              <a:rPr lang="en-US" dirty="0"/>
              <a:t>Older reusable components and commercial components might be integrated with new components</a:t>
            </a:r>
          </a:p>
          <a:p>
            <a:pPr lvl="1"/>
            <a:r>
              <a:rPr lang="en-US" dirty="0"/>
              <a:t>Components developed by different teams might be integrated for the first time</a:t>
            </a:r>
          </a:p>
          <a:p>
            <a:r>
              <a:rPr lang="en-US" dirty="0"/>
              <a:t>Sometimes, you only see certain behavior when you get everything together</a:t>
            </a:r>
          </a:p>
          <a:p>
            <a:r>
              <a:rPr lang="en-US" dirty="0"/>
              <a:t>Try testing all the use cases you expect </a:t>
            </a:r>
            <a:r>
              <a:rPr lang="en-US"/>
              <a:t>the system to see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44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JUnit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983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JUnit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JUnit is a popular framework for automating the unit testing of Java code</a:t>
            </a:r>
          </a:p>
          <a:p>
            <a:r>
              <a:rPr lang="en-US" dirty="0"/>
              <a:t>JUnit is built into Eclipse and many other IDEs</a:t>
            </a:r>
          </a:p>
          <a:p>
            <a:r>
              <a:rPr lang="en-US" dirty="0"/>
              <a:t>It is possible to run JUnit from the command line after downloading appropriate libraries</a:t>
            </a:r>
          </a:p>
          <a:p>
            <a:r>
              <a:rPr lang="en-US" dirty="0"/>
              <a:t>JUnit is one of many </a:t>
            </a:r>
            <a:r>
              <a:rPr lang="en-US" dirty="0" err="1"/>
              <a:t>xUnit</a:t>
            </a:r>
            <a:r>
              <a:rPr lang="en-US" dirty="0"/>
              <a:t> frameworks designed to automate unit testing for many languages</a:t>
            </a:r>
          </a:p>
          <a:p>
            <a:r>
              <a:rPr lang="en-US" dirty="0"/>
              <a:t>You are required to make JUnit tests for Project 4</a:t>
            </a:r>
          </a:p>
          <a:p>
            <a:r>
              <a:rPr lang="en-US" dirty="0"/>
              <a:t>JUnit 5  is the latest version of JUnit, and there are small differences from previous versions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07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JUnit </a:t>
            </a:r>
            <a:r>
              <a:rPr lang="en-US" dirty="0"/>
              <a:t>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For each set of tests, create a class</a:t>
            </a:r>
          </a:p>
          <a:p>
            <a:r>
              <a:rPr lang="en-US" dirty="0"/>
              <a:t>Code that must be done ahead of every test has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BeforeEach</a:t>
            </a:r>
            <a:r>
              <a:rPr lang="en-US" dirty="0"/>
              <a:t> annotation</a:t>
            </a:r>
          </a:p>
          <a:p>
            <a:r>
              <a:rPr lang="en-US" dirty="0"/>
              <a:t>Each method that does a test  has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@Test</a:t>
            </a:r>
            <a:r>
              <a:rPr lang="en-US" dirty="0"/>
              <a:t> annotation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667000"/>
            <a:ext cx="10972800" cy="403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org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.junit.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jupiter.api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Testing {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creature;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BeforeEach</a:t>
            </a:r>
            <a:endParaRPr lang="en-US" sz="16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creature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"Wombat"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@Test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testWombat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	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Assertions.assertEquals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"Wombat"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creature,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"Wombat failure"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1405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24FC3-A0EB-47EF-94CC-D2EDDF664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036D5-54BD-4E1C-9FC8-CE6B0D0CB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An assertion is something that </a:t>
            </a:r>
            <a:r>
              <a:rPr lang="en-US" b="1" dirty="0"/>
              <a:t>must</a:t>
            </a:r>
            <a:r>
              <a:rPr lang="en-US" dirty="0"/>
              <a:t> be true in a program</a:t>
            </a:r>
          </a:p>
          <a:p>
            <a:r>
              <a:rPr lang="en-US" dirty="0"/>
              <a:t>Java (4 and higher) has assertions built in</a:t>
            </a:r>
          </a:p>
          <a:p>
            <a:r>
              <a:rPr lang="en-US" dirty="0"/>
              <a:t>You can put the following in code somewhere: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the condition before the colon is true, everything is fine</a:t>
            </a:r>
          </a:p>
          <a:p>
            <a:r>
              <a:rPr lang="en-US" dirty="0"/>
              <a:t>If the condition is false,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AssertionError</a:t>
            </a:r>
            <a:r>
              <a:rPr lang="en-US" dirty="0"/>
              <a:t> will be thrown with the message after the colon</a:t>
            </a:r>
          </a:p>
          <a:p>
            <a:r>
              <a:rPr lang="en-US" dirty="0"/>
              <a:t>Caveat: The JVM normally runs with assertions turned off, for performance reasons</a:t>
            </a:r>
          </a:p>
          <a:p>
            <a:r>
              <a:rPr lang="en-US" dirty="0"/>
              <a:t>You have to run it with assertions on for assertion errors to happen</a:t>
            </a:r>
          </a:p>
          <a:p>
            <a:r>
              <a:rPr lang="en-US" dirty="0"/>
              <a:t>You </a:t>
            </a:r>
            <a:r>
              <a:rPr lang="en-US" b="1" dirty="0"/>
              <a:t>should</a:t>
            </a:r>
            <a:r>
              <a:rPr lang="en-US" dirty="0"/>
              <a:t> run the JVM with assertions on for testing purposes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5DC17C-A5EE-4359-BD74-3DE5114C4611}"/>
              </a:ext>
            </a:extLst>
          </p:cNvPr>
          <p:cNvSpPr txBox="1"/>
          <p:nvPr/>
        </p:nvSpPr>
        <p:spPr>
          <a:xfrm>
            <a:off x="609600" y="2895600"/>
            <a:ext cx="109728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word 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"phlegmatic"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word.length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 5 :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"Word is too long!"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076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3A066-7E58-4AA0-8558-365905CEA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Assertions </a:t>
            </a:r>
            <a:r>
              <a:rPr lang="en-US"/>
              <a:t>in JUnit </a:t>
            </a:r>
            <a:r>
              <a:rPr lang="en-US" dirty="0"/>
              <a:t>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65AE4-E713-4F26-B5FA-8C3545D07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When you run a test, you expect to get a certain output</a:t>
            </a:r>
          </a:p>
          <a:p>
            <a:r>
              <a:rPr lang="en-US" sz="2400" dirty="0"/>
              <a:t>You should assert that this output is what it should be</a:t>
            </a:r>
          </a:p>
          <a:p>
            <a:r>
              <a:rPr lang="en-US" sz="2400" dirty="0"/>
              <a:t>JUnit 5 has a class called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Assertions</a:t>
            </a:r>
            <a:r>
              <a:rPr lang="en-US" sz="2400" dirty="0"/>
              <a:t> that has a number of static methods used to assert that different things are what they should be</a:t>
            </a:r>
          </a:p>
          <a:p>
            <a:pPr lvl="1"/>
            <a:r>
              <a:rPr lang="en-US" sz="2000" dirty="0"/>
              <a:t>Running JUnit takes care of turning assertions on</a:t>
            </a:r>
          </a:p>
          <a:p>
            <a:r>
              <a:rPr lang="en-US" sz="2400" dirty="0"/>
              <a:t>The most common is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dirty="0"/>
              <a:t>, which takes the expected value, the actual value, and a message to report if they aren't equal: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expected, int actual, String message)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expected, char actual, String message)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(double expected, double actual, double delta, String message)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(Object expected, Object actual, String message)</a:t>
            </a:r>
          </a:p>
          <a:p>
            <a:r>
              <a:rPr lang="en-US" sz="2400" dirty="0">
                <a:cs typeface="Courier New" panose="02070309020205020404" pitchFamily="49" charset="0"/>
              </a:rPr>
              <a:t>Another useful method in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Assertions</a:t>
            </a:r>
            <a:r>
              <a:rPr lang="en-US" sz="2400" dirty="0"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assertTrue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condition, String message)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509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B9FA4-AB63-493F-9259-D62E9AD1F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D338C-8E14-46CB-9934-EB095862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that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substring()</a:t>
            </a:r>
            <a:r>
              <a:rPr lang="en-US" dirty="0"/>
              <a:t> method 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objects works, but what if we wanted to test it?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F262A1-21E9-472E-B35A-832B072C43F6}"/>
              </a:ext>
            </a:extLst>
          </p:cNvPr>
          <p:cNvSpPr txBox="1"/>
          <p:nvPr/>
        </p:nvSpPr>
        <p:spPr>
          <a:xfrm>
            <a:off x="609600" y="3048000"/>
            <a:ext cx="10972800" cy="3276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err="1">
                <a:latin typeface="Courier New" panose="02070309020205020404" pitchFamily="49" charset="0"/>
                <a:cs typeface="Courier New" panose="02070309020205020404" pitchFamily="49" charset="0"/>
              </a:rPr>
              <a:t>org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.junit.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jupiter.api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StringTest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@Test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testSubstring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"dysfunctional"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String substring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string.substring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(3,6);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Assertions.assertEquals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"fun"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substring,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"Substring failure!"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1284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094F8-C95B-45A6-A828-F87A75ED7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Sometimes failing is winning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49A06-AB6E-4F42-8FD7-C6AAEF046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1204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What if a method is </a:t>
            </a:r>
            <a:r>
              <a:rPr lang="en-US" b="1" dirty="0"/>
              <a:t>supposed</a:t>
            </a:r>
            <a:r>
              <a:rPr lang="en-US" dirty="0"/>
              <a:t> to throw an exception under certain conditions?</a:t>
            </a:r>
          </a:p>
          <a:p>
            <a:r>
              <a:rPr lang="en-US" dirty="0"/>
              <a:t>It should be considered a failure </a:t>
            </a:r>
            <a:r>
              <a:rPr lang="en-US" b="1" dirty="0"/>
              <a:t>not</a:t>
            </a:r>
            <a:r>
              <a:rPr lang="en-US" dirty="0"/>
              <a:t> to throw an exception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Assertions</a:t>
            </a:r>
            <a:r>
              <a:rPr lang="en-US" dirty="0"/>
              <a:t> class also has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fail()</a:t>
            </a:r>
            <a:r>
              <a:rPr lang="en-US" dirty="0"/>
              <a:t> method that should never be called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8BD9A0-29B9-447F-845D-FC1A5A09CDE8}"/>
              </a:ext>
            </a:extLst>
          </p:cNvPr>
          <p:cNvSpPr txBox="1"/>
          <p:nvPr/>
        </p:nvSpPr>
        <p:spPr>
          <a:xfrm>
            <a:off x="609600" y="2895600"/>
            <a:ext cx="10972800" cy="3657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org.junit.jupiter.api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FailTest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@Test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testBadString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"armpit"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number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Integer.parseInt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Assertions.fail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"An exception should have been thrown!"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NumberFormatException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e) {}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8405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BC784-D958-4937-A730-D5CEA1A5A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JUnit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FDE84-8BA9-4263-AD56-2C3775A45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Imagine you've got a method with the following signature that can determine whether or not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is a palindrome</a:t>
            </a:r>
          </a:p>
          <a:p>
            <a:pPr lvl="1"/>
            <a:r>
              <a:rPr lang="en-US" dirty="0"/>
              <a:t>Assume it's a sophisticated function that ignores case and punctuation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are good tests for it?</a:t>
            </a:r>
          </a:p>
          <a:p>
            <a:r>
              <a:rPr lang="en-US" dirty="0"/>
              <a:t>Let's write at least four JUnit tests for it, covering cases when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phrase</a:t>
            </a:r>
            <a:r>
              <a:rPr lang="en-US" dirty="0"/>
              <a:t> is a palindrome and when it isn't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5AA41-9494-44B7-B485-8708B3ED14D7}"/>
              </a:ext>
            </a:extLst>
          </p:cNvPr>
          <p:cNvSpPr txBox="1"/>
          <p:nvPr/>
        </p:nvSpPr>
        <p:spPr>
          <a:xfrm>
            <a:off x="624840" y="38100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isPalindrome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phrase)</a:t>
            </a:r>
          </a:p>
        </p:txBody>
      </p:sp>
    </p:spTree>
    <p:extLst>
      <p:ext uri="{BB962C8B-B14F-4D97-AF65-F5344CB8AC3E}">
        <p14:creationId xmlns:p14="http://schemas.microsoft.com/office/powerpoint/2010/main" val="54032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B7F59-BBF7-45C5-A706-005D9A14A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A1006-D614-4DFB-B7FB-D94710DA0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9680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Consider the following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dirty="0"/>
              <a:t> class, for holding real and imaginary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EA869F-BE49-496B-8CA6-6CAEE04D81ED}"/>
              </a:ext>
            </a:extLst>
          </p:cNvPr>
          <p:cNvSpPr txBox="1"/>
          <p:nvPr/>
        </p:nvSpPr>
        <p:spPr>
          <a:xfrm>
            <a:off x="609600" y="2819400"/>
            <a:ext cx="10972800" cy="3733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Complex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 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real;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 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imaginary;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Complex(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real,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imaginary)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.real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real;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imaginary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imaginary;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getReal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real;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getImaginary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imaginary;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974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JUnit </a:t>
            </a:r>
            <a:r>
              <a:rPr lang="en-US" dirty="0"/>
              <a:t>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Let's make a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quadratic()</a:t>
                </a:r>
                <a:r>
                  <a:rPr lang="en-US" dirty="0"/>
                  <a:t> method that returns an array of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Complex</a:t>
                </a:r>
                <a:r>
                  <a:rPr lang="en-US" dirty="0"/>
                  <a:t> objects that are the roots of the quadratic equation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Now, let's test it!</a:t>
                </a:r>
              </a:p>
              <a:p>
                <a:r>
                  <a:rPr lang="en-US" dirty="0"/>
                  <a:t>What are good test cases?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922" r="-1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24840" y="3505200"/>
            <a:ext cx="109728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rmAutofit fontScale="92500"/>
          </a:bodyPr>
          <a:lstStyle/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Complex[] quadratic(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b, 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c) {</a:t>
            </a: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Fill in code</a:t>
            </a: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937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734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72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More JUnit </a:t>
            </a:r>
            <a:r>
              <a:rPr lang="en-US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Work on </a:t>
            </a:r>
            <a:r>
              <a:rPr lang="en-US" b="1"/>
              <a:t>Project 4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8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Testing can only show the presence of errors, not their absence.</a:t>
            </a:r>
          </a:p>
          <a:p>
            <a:pPr lvl="1"/>
            <a:r>
              <a:rPr lang="en-US" dirty="0" err="1"/>
              <a:t>Edsger</a:t>
            </a:r>
            <a:r>
              <a:rPr lang="en-US" dirty="0"/>
              <a:t> </a:t>
            </a:r>
            <a:r>
              <a:rPr lang="en-US" dirty="0" err="1"/>
              <a:t>Dijkstra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Historically, testing has sometimes been a task given to junior developers</a:t>
            </a:r>
          </a:p>
          <a:p>
            <a:r>
              <a:rPr lang="en-US" dirty="0"/>
              <a:t>As systems have gotten more complex, people have gotten more excited about testing</a:t>
            </a:r>
          </a:p>
          <a:p>
            <a:r>
              <a:rPr lang="en-US" dirty="0"/>
              <a:t>Finding ways to test subtle aspects of a program can be a rewarding challenge</a:t>
            </a:r>
          </a:p>
        </p:txBody>
      </p:sp>
    </p:spTree>
    <p:extLst>
      <p:ext uri="{BB962C8B-B14F-4D97-AF65-F5344CB8AC3E}">
        <p14:creationId xmlns:p14="http://schemas.microsoft.com/office/powerpoint/2010/main" val="179197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2661018"/>
            <a:ext cx="4986301" cy="2853956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Purposes of testing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6858000" cy="462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There are two almost opposing purposes for testing</a:t>
            </a:r>
          </a:p>
          <a:p>
            <a:r>
              <a:rPr lang="en-US" dirty="0"/>
              <a:t>Showing that software meets its requirements</a:t>
            </a:r>
          </a:p>
          <a:p>
            <a:pPr lvl="1"/>
            <a:r>
              <a:rPr lang="en-US" b="1" dirty="0"/>
              <a:t>Validation testing</a:t>
            </a:r>
          </a:p>
          <a:p>
            <a:pPr lvl="1"/>
            <a:r>
              <a:rPr lang="en-US" dirty="0"/>
              <a:t>Looking for good outputs</a:t>
            </a:r>
          </a:p>
          <a:p>
            <a:r>
              <a:rPr lang="en-US" dirty="0"/>
              <a:t>Finding inputs where software doesn't work</a:t>
            </a:r>
          </a:p>
          <a:p>
            <a:pPr lvl="1"/>
            <a:r>
              <a:rPr lang="en-US" b="1" dirty="0"/>
              <a:t>Defect testing</a:t>
            </a:r>
          </a:p>
          <a:p>
            <a:pPr lvl="1"/>
            <a:r>
              <a:rPr lang="en-US" dirty="0"/>
              <a:t>Looking for bad outputs</a:t>
            </a:r>
          </a:p>
          <a:p>
            <a:r>
              <a:rPr lang="en-US" dirty="0"/>
              <a:t>When a project is due, students often confuse the two</a:t>
            </a:r>
          </a:p>
          <a:p>
            <a:pPr lvl="1"/>
            <a:r>
              <a:rPr lang="en-US" dirty="0"/>
              <a:t>Trying to convince themselves that the code is fine instead of looking for problems</a:t>
            </a:r>
          </a:p>
        </p:txBody>
      </p:sp>
    </p:spTree>
    <p:extLst>
      <p:ext uri="{BB962C8B-B14F-4D97-AF65-F5344CB8AC3E}">
        <p14:creationId xmlns:p14="http://schemas.microsoft.com/office/powerpoint/2010/main" val="51612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Commercial software systems often go through three stages of testing</a:t>
            </a:r>
          </a:p>
          <a:p>
            <a:r>
              <a:rPr lang="en-US" dirty="0"/>
              <a:t>Development testing</a:t>
            </a:r>
          </a:p>
          <a:p>
            <a:pPr lvl="1"/>
            <a:r>
              <a:rPr lang="en-US" dirty="0"/>
              <a:t>Look for bugs during development</a:t>
            </a:r>
          </a:p>
          <a:p>
            <a:pPr lvl="1"/>
            <a:r>
              <a:rPr lang="en-US" dirty="0"/>
              <a:t>Designers and programmers do the testing</a:t>
            </a:r>
          </a:p>
          <a:p>
            <a:r>
              <a:rPr lang="en-US" dirty="0"/>
              <a:t>Release testing</a:t>
            </a:r>
          </a:p>
          <a:p>
            <a:pPr lvl="1"/>
            <a:r>
              <a:rPr lang="en-US" dirty="0"/>
              <a:t>Test a complete version of the code to see if it meets requirements</a:t>
            </a:r>
          </a:p>
          <a:p>
            <a:pPr lvl="1"/>
            <a:r>
              <a:rPr lang="en-US" dirty="0"/>
              <a:t>A separate testing team does the testing</a:t>
            </a:r>
          </a:p>
          <a:p>
            <a:r>
              <a:rPr lang="en-US" dirty="0"/>
              <a:t>User testing</a:t>
            </a:r>
          </a:p>
          <a:p>
            <a:pPr lvl="1"/>
            <a:r>
              <a:rPr lang="en-US" dirty="0"/>
              <a:t>Users test the system in a real environment</a:t>
            </a:r>
          </a:p>
          <a:p>
            <a:pPr lvl="1"/>
            <a:r>
              <a:rPr lang="en-US" dirty="0"/>
              <a:t>Acceptance testing is a special kind of user testing to decide whether or not the product should be accepted or sent back</a:t>
            </a:r>
          </a:p>
        </p:txBody>
      </p:sp>
    </p:spTree>
    <p:extLst>
      <p:ext uri="{BB962C8B-B14F-4D97-AF65-F5344CB8AC3E}">
        <p14:creationId xmlns:p14="http://schemas.microsoft.com/office/powerpoint/2010/main" val="427421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Development testing is the idea of testing you're most familiar with</a:t>
            </a:r>
          </a:p>
          <a:p>
            <a:pPr lvl="1"/>
            <a:r>
              <a:rPr lang="en-US" dirty="0"/>
              <a:t>Testing the software as it's being developed</a:t>
            </a:r>
          </a:p>
          <a:p>
            <a:pPr lvl="1"/>
            <a:r>
              <a:rPr lang="en-US" dirty="0"/>
              <a:t>Development testing is focused on defect testing</a:t>
            </a:r>
          </a:p>
          <a:p>
            <a:pPr lvl="1"/>
            <a:r>
              <a:rPr lang="en-US" dirty="0"/>
              <a:t>Debugging happens alongside development testing</a:t>
            </a:r>
          </a:p>
          <a:p>
            <a:r>
              <a:rPr lang="en-US" dirty="0"/>
              <a:t>Three stages of development testing:</a:t>
            </a:r>
          </a:p>
          <a:p>
            <a:pPr lvl="1"/>
            <a:r>
              <a:rPr lang="en-US" dirty="0"/>
              <a:t>Unit testing: testing individual classes or methods</a:t>
            </a:r>
          </a:p>
          <a:p>
            <a:pPr lvl="1"/>
            <a:r>
              <a:rPr lang="en-US" dirty="0"/>
              <a:t>Component testing: testing components made from several objects</a:t>
            </a:r>
          </a:p>
          <a:p>
            <a:pPr lvl="1"/>
            <a:r>
              <a:rPr lang="en-US" dirty="0"/>
              <a:t>System testing: testing the system as a whole</a:t>
            </a:r>
          </a:p>
        </p:txBody>
      </p:sp>
    </p:spTree>
    <p:extLst>
      <p:ext uri="{BB962C8B-B14F-4D97-AF65-F5344CB8AC3E}">
        <p14:creationId xmlns:p14="http://schemas.microsoft.com/office/powerpoint/2010/main" val="47950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9224</TotalTime>
  <Words>1955</Words>
  <Application>Microsoft Office PowerPoint</Application>
  <PresentationFormat>Widescreen</PresentationFormat>
  <Paragraphs>265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4</vt:lpstr>
      <vt:lpstr>Testing</vt:lpstr>
      <vt:lpstr>Testing</vt:lpstr>
      <vt:lpstr>Purposes of testing</vt:lpstr>
      <vt:lpstr>Stages of testing</vt:lpstr>
      <vt:lpstr>Development testing</vt:lpstr>
      <vt:lpstr>Unit testing</vt:lpstr>
      <vt:lpstr>Unit test example</vt:lpstr>
      <vt:lpstr>Automated tests</vt:lpstr>
      <vt:lpstr>Automated testing frameworks</vt:lpstr>
      <vt:lpstr>Choosing unit test cases</vt:lpstr>
      <vt:lpstr>Choosing unit test cases, continued</vt:lpstr>
      <vt:lpstr>Equivalence partitioning</vt:lpstr>
      <vt:lpstr>Examples of guidelines</vt:lpstr>
      <vt:lpstr>Black box testing</vt:lpstr>
      <vt:lpstr>White box testing</vt:lpstr>
      <vt:lpstr>Component testing</vt:lpstr>
      <vt:lpstr>System testing</vt:lpstr>
      <vt:lpstr>JUnit</vt:lpstr>
      <vt:lpstr>JUnit</vt:lpstr>
      <vt:lpstr>JUnit classes</vt:lpstr>
      <vt:lpstr>Assertions</vt:lpstr>
      <vt:lpstr>Assertions in JUnit tests</vt:lpstr>
      <vt:lpstr>Assertion example</vt:lpstr>
      <vt:lpstr>Sometimes failing is winning</vt:lpstr>
      <vt:lpstr>JUnit practice</vt:lpstr>
      <vt:lpstr>Complex class</vt:lpstr>
      <vt:lpstr>JUnit practice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1637</cp:revision>
  <dcterms:created xsi:type="dcterms:W3CDTF">2009-08-24T20:26:10Z</dcterms:created>
  <dcterms:modified xsi:type="dcterms:W3CDTF">2020-04-15T16:22:59Z</dcterms:modified>
</cp:coreProperties>
</file>